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6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4EF8-49D8-4A68-B162-85163E6A89DE}" type="datetimeFigureOut">
              <a:rPr lang="fr-FR" smtClean="0"/>
              <a:pPr/>
              <a:t>30/04/2020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BA151-B492-4A7A-B0A3-EC6787419E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4EF8-49D8-4A68-B162-85163E6A89DE}" type="datetimeFigureOut">
              <a:rPr lang="fr-FR" smtClean="0"/>
              <a:pPr/>
              <a:t>30/04/2020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BA151-B492-4A7A-B0A3-EC6787419E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4EF8-49D8-4A68-B162-85163E6A89DE}" type="datetimeFigureOut">
              <a:rPr lang="fr-FR" smtClean="0"/>
              <a:pPr/>
              <a:t>30/04/2020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BA151-B492-4A7A-B0A3-EC6787419E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4EF8-49D8-4A68-B162-85163E6A89DE}" type="datetimeFigureOut">
              <a:rPr lang="fr-FR" smtClean="0"/>
              <a:pPr/>
              <a:t>30/04/2020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BA151-B492-4A7A-B0A3-EC6787419E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4EF8-49D8-4A68-B162-85163E6A89DE}" type="datetimeFigureOut">
              <a:rPr lang="fr-FR" smtClean="0"/>
              <a:pPr/>
              <a:t>30/04/2020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BA151-B492-4A7A-B0A3-EC6787419E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4EF8-49D8-4A68-B162-85163E6A89DE}" type="datetimeFigureOut">
              <a:rPr lang="fr-FR" smtClean="0"/>
              <a:pPr/>
              <a:t>30/04/2020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BA151-B492-4A7A-B0A3-EC6787419E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4EF8-49D8-4A68-B162-85163E6A89DE}" type="datetimeFigureOut">
              <a:rPr lang="fr-FR" smtClean="0"/>
              <a:pPr/>
              <a:t>30/04/2020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BA151-B492-4A7A-B0A3-EC6787419E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4EF8-49D8-4A68-B162-85163E6A89DE}" type="datetimeFigureOut">
              <a:rPr lang="fr-FR" smtClean="0"/>
              <a:pPr/>
              <a:t>30/04/2020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BA151-B492-4A7A-B0A3-EC6787419E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4EF8-49D8-4A68-B162-85163E6A89DE}" type="datetimeFigureOut">
              <a:rPr lang="fr-FR" smtClean="0"/>
              <a:pPr/>
              <a:t>30/04/2020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BA151-B492-4A7A-B0A3-EC6787419E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4EF8-49D8-4A68-B162-85163E6A89DE}" type="datetimeFigureOut">
              <a:rPr lang="fr-FR" smtClean="0"/>
              <a:pPr/>
              <a:t>30/04/2020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BA151-B492-4A7A-B0A3-EC6787419E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D4EF8-49D8-4A68-B162-85163E6A89DE}" type="datetimeFigureOut">
              <a:rPr lang="fr-FR" smtClean="0"/>
              <a:pPr/>
              <a:t>30/04/2020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BA151-B492-4A7A-B0A3-EC6787419E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D4EF8-49D8-4A68-B162-85163E6A89DE}" type="datetimeFigureOut">
              <a:rPr lang="fr-FR" smtClean="0"/>
              <a:pPr/>
              <a:t>30/04/2020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BA151-B492-4A7A-B0A3-EC6787419E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76672" y="0"/>
            <a:ext cx="5829300" cy="611560"/>
          </a:xfrm>
        </p:spPr>
        <p:txBody>
          <a:bodyPr>
            <a:normAutofit fontScale="90000"/>
          </a:bodyPr>
          <a:lstStyle/>
          <a:p>
            <a:r>
              <a:rPr lang="fr-FR" sz="2400" dirty="0" smtClean="0"/>
              <a:t>Le pôle technique 2020-2021</a:t>
            </a:r>
            <a:br>
              <a:rPr lang="fr-FR" sz="2400" dirty="0" smtClean="0"/>
            </a:b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52736" y="323528"/>
            <a:ext cx="4800600" cy="3408379"/>
          </a:xfrm>
        </p:spPr>
        <p:txBody>
          <a:bodyPr>
            <a:normAutofit/>
          </a:bodyPr>
          <a:lstStyle/>
          <a:p>
            <a:r>
              <a:rPr lang="fr-FR" sz="1800" dirty="0" smtClean="0">
                <a:solidFill>
                  <a:schemeClr val="tx2"/>
                </a:solidFill>
              </a:rPr>
              <a:t>L’année du cinquantenaire de l’ES </a:t>
            </a:r>
            <a:r>
              <a:rPr lang="fr-FR" sz="1800" dirty="0" err="1" smtClean="0">
                <a:solidFill>
                  <a:schemeClr val="tx2"/>
                </a:solidFill>
              </a:rPr>
              <a:t>Genech</a:t>
            </a:r>
            <a:r>
              <a:rPr lang="fr-FR" sz="1800" dirty="0" smtClean="0">
                <a:solidFill>
                  <a:schemeClr val="tx2"/>
                </a:solidFill>
              </a:rPr>
              <a:t>    </a:t>
            </a:r>
            <a:endParaRPr lang="fr-FR" sz="1800" dirty="0">
              <a:solidFill>
                <a:schemeClr val="tx2"/>
              </a:solidFill>
            </a:endParaRPr>
          </a:p>
        </p:txBody>
      </p:sp>
      <p:pic>
        <p:nvPicPr>
          <p:cNvPr id="4" name="Image 3" descr="Alexis Dréossi Equipe A  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40185"/>
            <a:ext cx="1268760" cy="1343804"/>
          </a:xfrm>
          <a:prstGeom prst="rect">
            <a:avLst/>
          </a:prstGeom>
        </p:spPr>
      </p:pic>
      <p:pic>
        <p:nvPicPr>
          <p:cNvPr id="7" name="Image 6" descr="Christophe Dervaux Equipe 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41168" y="899592"/>
            <a:ext cx="1296144" cy="1403608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0" y="2267744"/>
            <a:ext cx="6858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Alexis </a:t>
            </a:r>
            <a:r>
              <a:rPr lang="fr-FR" sz="1200" dirty="0" err="1" smtClean="0"/>
              <a:t>Dréossi</a:t>
            </a:r>
            <a:r>
              <a:rPr lang="fr-FR" sz="1200" dirty="0" smtClean="0"/>
              <a:t> +Greg </a:t>
            </a:r>
            <a:r>
              <a:rPr lang="fr-FR" sz="1200" dirty="0" err="1" smtClean="0"/>
              <a:t>Okazi</a:t>
            </a:r>
            <a:r>
              <a:rPr lang="fr-FR" sz="1200" dirty="0" smtClean="0"/>
              <a:t> + Rémi </a:t>
            </a:r>
            <a:r>
              <a:rPr lang="fr-FR" sz="1200" dirty="0" err="1" smtClean="0"/>
              <a:t>Dassonneville</a:t>
            </a:r>
            <a:r>
              <a:rPr lang="fr-FR" sz="1200" dirty="0" smtClean="0"/>
              <a:t>                                       Christophe </a:t>
            </a:r>
            <a:r>
              <a:rPr lang="fr-FR" sz="1200" dirty="0" err="1" smtClean="0"/>
              <a:t>Dervaux</a:t>
            </a:r>
            <a:r>
              <a:rPr lang="fr-FR" sz="1200" dirty="0" smtClean="0"/>
              <a:t>      </a:t>
            </a:r>
            <a:endParaRPr lang="fr-FR" sz="1200" dirty="0"/>
          </a:p>
        </p:txBody>
      </p:sp>
      <p:sp>
        <p:nvSpPr>
          <p:cNvPr id="12" name="ZoneTexte 11"/>
          <p:cNvSpPr txBox="1"/>
          <p:nvPr/>
        </p:nvSpPr>
        <p:spPr>
          <a:xfrm>
            <a:off x="0" y="2555776"/>
            <a:ext cx="6597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                        Equipe A                                                            Equipe B</a:t>
            </a:r>
            <a:endParaRPr lang="fr-FR" dirty="0"/>
          </a:p>
        </p:txBody>
      </p:sp>
      <p:pic>
        <p:nvPicPr>
          <p:cNvPr id="13" name="Image 12" descr="Stephane Masselot U18-U1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860032"/>
            <a:ext cx="1196752" cy="1440159"/>
          </a:xfrm>
          <a:prstGeom prst="rect">
            <a:avLst/>
          </a:prstGeom>
        </p:spPr>
      </p:pic>
      <p:pic>
        <p:nvPicPr>
          <p:cNvPr id="14" name="Image 13" descr="Romain Camus U16-U17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628800" y="5004048"/>
            <a:ext cx="1036916" cy="1296144"/>
          </a:xfrm>
          <a:prstGeom prst="rect">
            <a:avLst/>
          </a:prstGeom>
        </p:spPr>
      </p:pic>
      <p:pic>
        <p:nvPicPr>
          <p:cNvPr id="15" name="Image 14" descr="Benoît Roussel U14-U1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996952" y="4932040"/>
            <a:ext cx="1080120" cy="1362146"/>
          </a:xfrm>
          <a:prstGeom prst="rect">
            <a:avLst/>
          </a:prstGeom>
        </p:spPr>
      </p:pic>
      <p:pic>
        <p:nvPicPr>
          <p:cNvPr id="16" name="Image 15" descr="David Planckeel U14-U15.jpg 04 27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365104" y="4932040"/>
            <a:ext cx="1008112" cy="1368152"/>
          </a:xfrm>
          <a:prstGeom prst="rect">
            <a:avLst/>
          </a:prstGeom>
        </p:spPr>
      </p:pic>
      <p:sp>
        <p:nvSpPr>
          <p:cNvPr id="20" name="ZoneTexte 19"/>
          <p:cNvSpPr txBox="1"/>
          <p:nvPr/>
        </p:nvSpPr>
        <p:spPr>
          <a:xfrm>
            <a:off x="0" y="6300192"/>
            <a:ext cx="6858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Stéphane </a:t>
            </a:r>
            <a:r>
              <a:rPr lang="fr-FR" sz="1200" dirty="0" err="1" smtClean="0"/>
              <a:t>Masselot</a:t>
            </a:r>
            <a:r>
              <a:rPr lang="fr-FR" sz="1200" dirty="0" smtClean="0"/>
              <a:t>                Romain Camus              Benoît Roussel       +  David </a:t>
            </a:r>
            <a:r>
              <a:rPr lang="fr-FR" sz="1200" dirty="0" err="1" smtClean="0"/>
              <a:t>Planckel</a:t>
            </a:r>
            <a:r>
              <a:rPr lang="fr-FR" sz="1200" dirty="0" smtClean="0"/>
              <a:t>           Alex </a:t>
            </a:r>
            <a:r>
              <a:rPr lang="fr-FR" sz="1200" dirty="0" err="1" smtClean="0"/>
              <a:t>Héchevin</a:t>
            </a:r>
            <a:endParaRPr lang="fr-FR" sz="1200" dirty="0"/>
          </a:p>
        </p:txBody>
      </p:sp>
      <p:sp>
        <p:nvSpPr>
          <p:cNvPr id="23" name="ZoneTexte 22"/>
          <p:cNvSpPr txBox="1"/>
          <p:nvPr/>
        </p:nvSpPr>
        <p:spPr>
          <a:xfrm>
            <a:off x="0" y="6479788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U18-U19                U16-U17                       U14-U15                     U12-U13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1951824" y="4355976"/>
            <a:ext cx="49061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Théo De Smet + Bruno </a:t>
            </a:r>
            <a:r>
              <a:rPr lang="fr-FR" sz="1200" dirty="0" err="1" smtClean="0"/>
              <a:t>Delécluse</a:t>
            </a:r>
            <a:endParaRPr lang="fr-FR" sz="1200" dirty="0"/>
          </a:p>
        </p:txBody>
      </p:sp>
      <p:sp>
        <p:nvSpPr>
          <p:cNvPr id="22" name="ZoneTexte 21"/>
          <p:cNvSpPr txBox="1"/>
          <p:nvPr/>
        </p:nvSpPr>
        <p:spPr>
          <a:xfrm>
            <a:off x="2852936" y="457200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Vétérans</a:t>
            </a:r>
            <a:endParaRPr lang="fr-FR" dirty="0"/>
          </a:p>
        </p:txBody>
      </p:sp>
      <p:pic>
        <p:nvPicPr>
          <p:cNvPr id="24" name="Image 23" descr="Thierry Lombard U10-U11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6804248"/>
            <a:ext cx="879288" cy="1152128"/>
          </a:xfrm>
          <a:prstGeom prst="rect">
            <a:avLst/>
          </a:prstGeom>
        </p:spPr>
      </p:pic>
      <p:pic>
        <p:nvPicPr>
          <p:cNvPr id="25" name="Image 24" descr="Gilles MotteU10 U11 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980728" y="6804248"/>
            <a:ext cx="864096" cy="1168248"/>
          </a:xfrm>
          <a:prstGeom prst="rect">
            <a:avLst/>
          </a:prstGeom>
        </p:spPr>
      </p:pic>
      <p:pic>
        <p:nvPicPr>
          <p:cNvPr id="26" name="Image 25" descr="Emilio Pinelli U8 U9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988840" y="6804248"/>
            <a:ext cx="807809" cy="1152128"/>
          </a:xfrm>
          <a:prstGeom prst="rect">
            <a:avLst/>
          </a:prstGeom>
        </p:spPr>
      </p:pic>
      <p:pic>
        <p:nvPicPr>
          <p:cNvPr id="28" name="Image 27" descr="Gérald Durieux U6-U7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149080" y="6876256"/>
            <a:ext cx="720080" cy="1103583"/>
          </a:xfrm>
          <a:prstGeom prst="rect">
            <a:avLst/>
          </a:prstGeom>
        </p:spPr>
      </p:pic>
      <p:pic>
        <p:nvPicPr>
          <p:cNvPr id="31" name="Image 30" descr="César Baert U6 U7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805264" y="6876256"/>
            <a:ext cx="888100" cy="1152128"/>
          </a:xfrm>
          <a:prstGeom prst="rect">
            <a:avLst/>
          </a:prstGeom>
        </p:spPr>
      </p:pic>
      <p:sp>
        <p:nvSpPr>
          <p:cNvPr id="33" name="ZoneTexte 32"/>
          <p:cNvSpPr txBox="1"/>
          <p:nvPr/>
        </p:nvSpPr>
        <p:spPr>
          <a:xfrm>
            <a:off x="0" y="8100392"/>
            <a:ext cx="1916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Thierry Lombard </a:t>
            </a:r>
          </a:p>
          <a:p>
            <a:pPr algn="ctr"/>
            <a:r>
              <a:rPr lang="fr-FR" sz="1600" dirty="0" smtClean="0"/>
              <a:t>+ Gilles Motte </a:t>
            </a:r>
          </a:p>
          <a:p>
            <a:pPr algn="ctr"/>
            <a:r>
              <a:rPr lang="fr-FR" sz="1600" dirty="0" smtClean="0"/>
              <a:t>   U10-U11</a:t>
            </a:r>
            <a:endParaRPr lang="fr-FR" sz="1600" dirty="0"/>
          </a:p>
        </p:txBody>
      </p:sp>
      <p:sp>
        <p:nvSpPr>
          <p:cNvPr id="35" name="ZoneTexte 34"/>
          <p:cNvSpPr txBox="1"/>
          <p:nvPr/>
        </p:nvSpPr>
        <p:spPr>
          <a:xfrm>
            <a:off x="2060848" y="8100392"/>
            <a:ext cx="19442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Emilio et Elio </a:t>
            </a:r>
            <a:r>
              <a:rPr lang="fr-FR" dirty="0" err="1" smtClean="0"/>
              <a:t>Pinelli</a:t>
            </a:r>
            <a:endParaRPr lang="fr-FR" dirty="0" smtClean="0"/>
          </a:p>
          <a:p>
            <a:pPr algn="ctr"/>
            <a:r>
              <a:rPr lang="fr-FR" dirty="0" smtClean="0"/>
              <a:t> U8 – U9</a:t>
            </a:r>
            <a:endParaRPr lang="fr-FR" dirty="0"/>
          </a:p>
        </p:txBody>
      </p:sp>
      <p:sp>
        <p:nvSpPr>
          <p:cNvPr id="36" name="ZoneTexte 35"/>
          <p:cNvSpPr txBox="1"/>
          <p:nvPr/>
        </p:nvSpPr>
        <p:spPr>
          <a:xfrm>
            <a:off x="4221088" y="8100392"/>
            <a:ext cx="2448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Gérald,et</a:t>
            </a:r>
            <a:r>
              <a:rPr lang="fr-FR" dirty="0" smtClean="0"/>
              <a:t> Emeline Durieux + César </a:t>
            </a:r>
            <a:r>
              <a:rPr lang="fr-FR" dirty="0" err="1" smtClean="0"/>
              <a:t>Baert</a:t>
            </a:r>
            <a:endParaRPr lang="fr-FR" dirty="0" smtClean="0"/>
          </a:p>
          <a:p>
            <a:pPr algn="ctr"/>
            <a:r>
              <a:rPr lang="fr-FR" dirty="0" smtClean="0"/>
              <a:t>U6 –U7</a:t>
            </a:r>
            <a:endParaRPr lang="fr-FR" dirty="0"/>
          </a:p>
        </p:txBody>
      </p:sp>
      <p:pic>
        <p:nvPicPr>
          <p:cNvPr id="32" name="Image 31" descr="Emeline Durieux U6 - U7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4941168" y="6876256"/>
            <a:ext cx="792088" cy="1148791"/>
          </a:xfrm>
          <a:prstGeom prst="rect">
            <a:avLst/>
          </a:prstGeom>
        </p:spPr>
      </p:pic>
      <p:pic>
        <p:nvPicPr>
          <p:cNvPr id="34" name="Image 33" descr="Rémi Dassonneville Equipe A 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3068961" y="953608"/>
            <a:ext cx="936103" cy="1314136"/>
          </a:xfrm>
          <a:prstGeom prst="rect">
            <a:avLst/>
          </a:prstGeom>
        </p:spPr>
      </p:pic>
      <p:pic>
        <p:nvPicPr>
          <p:cNvPr id="37" name="Image 36" descr="Greg Okazi Equipe A (2)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1628800" y="899592"/>
            <a:ext cx="1010408" cy="1351005"/>
          </a:xfrm>
          <a:prstGeom prst="rect">
            <a:avLst/>
          </a:prstGeom>
        </p:spPr>
      </p:pic>
      <p:pic>
        <p:nvPicPr>
          <p:cNvPr id="42" name="Image 41" descr="Alex Héchevin U12 - U13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5805264" y="5004048"/>
            <a:ext cx="1052736" cy="1316785"/>
          </a:xfrm>
          <a:prstGeom prst="rect">
            <a:avLst/>
          </a:prstGeom>
        </p:spPr>
      </p:pic>
      <p:pic>
        <p:nvPicPr>
          <p:cNvPr id="38" name="Image 37" descr="Bruno Delécluse Vétérans 1 05-10-2019 14-04-004.JP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3212976" y="2987824"/>
            <a:ext cx="1080120" cy="1327329"/>
          </a:xfrm>
          <a:prstGeom prst="rect">
            <a:avLst/>
          </a:prstGeom>
        </p:spPr>
      </p:pic>
      <p:pic>
        <p:nvPicPr>
          <p:cNvPr id="39" name="Image 38" descr="Elio Pinelli U8 - U9.JPG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2924944" y="6804248"/>
            <a:ext cx="792087" cy="1152128"/>
          </a:xfrm>
          <a:prstGeom prst="rect">
            <a:avLst/>
          </a:prstGeom>
        </p:spPr>
      </p:pic>
      <p:pic>
        <p:nvPicPr>
          <p:cNvPr id="40" name="Image 39" descr="Théo De Smet Vétéran 1s.JP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1772816" y="2987824"/>
            <a:ext cx="1080120" cy="136815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71</Words>
  <Application>Microsoft Office PowerPoint</Application>
  <PresentationFormat>Affichage à l'écran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Le pôle technique 2020-2021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pôle technique 2020-2021</dc:title>
  <dc:creator>Lemaire</dc:creator>
  <cp:lastModifiedBy>Lemaire</cp:lastModifiedBy>
  <cp:revision>8</cp:revision>
  <dcterms:created xsi:type="dcterms:W3CDTF">2020-04-27T21:52:23Z</dcterms:created>
  <dcterms:modified xsi:type="dcterms:W3CDTF">2020-04-30T12:24:41Z</dcterms:modified>
</cp:coreProperties>
</file>